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9" name="Image 8">
            <a:extLst>
              <a:ext uri="{FF2B5EF4-FFF2-40B4-BE49-F238E27FC236}">
                <a16:creationId xmlns:a16="http://schemas.microsoft.com/office/drawing/2014/main" id="{D5070D7C-E25C-5036-1C7A-8DBC95FA4B55}"/>
              </a:ext>
            </a:extLst>
          </p:cNvPr>
          <p:cNvPicPr>
            <a:picLocks noChangeAspect="1"/>
          </p:cNvPicPr>
          <p:nvPr userDrawn="1"/>
        </p:nvPicPr>
        <p:blipFill>
          <a:blip r:embed="rId17"/>
          <a:stretch>
            <a:fillRect/>
          </a:stretch>
        </p:blipFill>
        <p:spPr>
          <a:xfrm>
            <a:off x="126145" y="136525"/>
            <a:ext cx="1442604" cy="1244600"/>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FCB12953-C040-D1AE-8F11-945BF68E6AF2}"/>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7" name="Titre 1">
            <a:extLst>
              <a:ext uri="{FF2B5EF4-FFF2-40B4-BE49-F238E27FC236}">
                <a16:creationId xmlns:a16="http://schemas.microsoft.com/office/drawing/2014/main" id="{6DFFAA14-72C3-101E-C925-BFDCDF58AAA6}"/>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8" name="ZoneTexte 7">
            <a:extLst>
              <a:ext uri="{FF2B5EF4-FFF2-40B4-BE49-F238E27FC236}">
                <a16:creationId xmlns:a16="http://schemas.microsoft.com/office/drawing/2014/main" id="{929A99C4-99F2-C7DE-45B6-E59F3BFC0921}"/>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645</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30</cp:revision>
  <dcterms:created xsi:type="dcterms:W3CDTF">2023-01-31T08:33:20Z</dcterms:created>
  <dcterms:modified xsi:type="dcterms:W3CDTF">2025-11-26T17:19:25Z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